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72" r:id="rId11"/>
    <p:sldId id="273" r:id="rId12"/>
    <p:sldId id="266" r:id="rId13"/>
    <p:sldId id="275" r:id="rId14"/>
    <p:sldId id="276" r:id="rId15"/>
    <p:sldId id="268" r:id="rId16"/>
    <p:sldId id="269" r:id="rId17"/>
    <p:sldId id="270" r:id="rId18"/>
    <p:sldId id="278" r:id="rId19"/>
    <p:sldId id="271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109" d="100"/>
          <a:sy n="109" d="100"/>
        </p:scale>
        <p:origin x="966" y="78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6851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6080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536831" y="50400"/>
            <a:ext cx="7482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Zeb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op basis van de voor- en achterkant voorspellen wat voor soort boek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.’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wat het schrijfdoel van de auteur is.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het Onderzoekersteam tips en tops geven n.a.v. hun samenvatting over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Imara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samenvatting schrijven over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Ozzie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2" name="Picture 11" descr="Zeb., Gideon Samson | 9789025873943 | Boeken | bol.co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210" y="2914055"/>
            <a:ext cx="2317115" cy="3295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teamopdrachten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48273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45 t/m 57 	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980" y="821014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123" y="2896616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598104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Zeb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06354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5999" y="1241992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72243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482" y="3538674"/>
            <a:ext cx="3208295" cy="2098689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31999" y="1241992"/>
            <a:ext cx="5400676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56 en 57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31999" y="72243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2104348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4195831"/>
            <a:ext cx="551985" cy="524036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Zeb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informatie uit een tekst halen 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Zeb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 descr="Zeb., Gideon Samson | 9789025873943 | Boeken | bol.co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210" y="1990726"/>
            <a:ext cx="2317115" cy="3295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651695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(blz. 59 t/m 69)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4689" y="2919438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73617"/>
            <a:ext cx="491660" cy="466765"/>
          </a:xfrm>
          <a:prstGeom prst="rect">
            <a:avLst/>
          </a:prstGeom>
        </p:spPr>
      </p:pic>
      <p:sp>
        <p:nvSpPr>
          <p:cNvPr id="11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Zeb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271968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aantal vragen voor het interview aan de 	schrijver bedenken.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Nadenken over de toon van het interview.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609" y="2364405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882204" y="2522961"/>
            <a:ext cx="4083233" cy="3271821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Zeb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teamwoordenboek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3034437"/>
            <a:ext cx="3863520" cy="2527301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Zeb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interview opstellen voor de schrijver.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Zeb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Zeb., Gideon Samson | 9789025873943 | Boeken | bol.co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560" y="2015999"/>
            <a:ext cx="2317115" cy="3295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49388"/>
            <a:ext cx="10799388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Interview opstellen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 wat het antwoord van de schrijver zou kunnen zijn.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Overleg hoe jullie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interview gaan presenteren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Interview presenteren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732382" y="90604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9000014" y="3987643"/>
            <a:ext cx="2988565" cy="239468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70" y="2313521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95" y="4094615"/>
            <a:ext cx="551985" cy="524036"/>
          </a:xfrm>
          <a:prstGeom prst="rect">
            <a:avLst/>
          </a:prstGeom>
        </p:spPr>
      </p:pic>
      <p:sp>
        <p:nvSpPr>
          <p:cNvPr id="11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Zeb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95" y="532655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Zeb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76994" y="988155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Terugblik op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2"/>
          <p:cNvSpPr txBox="1"/>
          <p:nvPr/>
        </p:nvSpPr>
        <p:spPr>
          <a:xfrm>
            <a:off x="776994" y="1494010"/>
            <a:ext cx="8182367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Voorspellingen bespreken en controleren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Evalueren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</p:txBody>
      </p:sp>
      <p:pic>
        <p:nvPicPr>
          <p:cNvPr id="15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233" y="2601190"/>
            <a:ext cx="551985" cy="524036"/>
          </a:xfrm>
          <a:prstGeom prst="rect">
            <a:avLst/>
          </a:prstGeom>
        </p:spPr>
      </p:pic>
      <p:pic>
        <p:nvPicPr>
          <p:cNvPr id="8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535" y="3601616"/>
            <a:ext cx="3480358" cy="227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27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867" y="2153136"/>
            <a:ext cx="5094184" cy="315745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5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Zeb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Zeb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 nieuw boek &amp; doel van de schrijver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2"/>
          <p:cNvSpPr txBox="1"/>
          <p:nvPr/>
        </p:nvSpPr>
        <p:spPr>
          <a:xfrm>
            <a:off x="776994" y="1494010"/>
            <a:ext cx="818236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Gooi met de dobbelsteen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Beantwoord de vraag op de kaart (aanwijzingen boek)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Wat is het doel van de schrijver?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64" y="261739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bezwaar 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(rood)fluwelen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historisch(e)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zelden 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nu komt de aap uit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mouw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opzadelen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Studiewijzer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‘woord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betekenis’ invullen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Zeb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887" y="3149600"/>
            <a:ext cx="151036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5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13 t/m 29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9388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28 en 29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Maatjeswerk/teamwerk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3179" y="4619487"/>
            <a:ext cx="1965641" cy="175134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09" y="3564109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946" y="4758217"/>
            <a:ext cx="2576054" cy="1685113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13E373A-308B-4EC7-80D5-A49588CA54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2413" y="2573527"/>
            <a:ext cx="551985" cy="52403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2C2A53F8-2075-4E54-B71A-C1242E3489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870" y="4689139"/>
            <a:ext cx="551985" cy="524036"/>
          </a:xfrm>
          <a:prstGeom prst="rect">
            <a:avLst/>
          </a:prstGeom>
        </p:spPr>
      </p:pic>
      <p:sp>
        <p:nvSpPr>
          <p:cNvPr id="21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Zeb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08" y="204949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8507" y="2766255"/>
            <a:ext cx="3631442" cy="2375490"/>
          </a:xfrm>
          <a:prstGeom prst="rect">
            <a:avLst/>
          </a:prstGeom>
        </p:spPr>
      </p:pic>
      <p:sp>
        <p:nvSpPr>
          <p:cNvPr id="8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Zeb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het Onderzoekersteam tips en tops geven n.a.v. hun samenvatting over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Noepy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een samenvatting schrijven over Maximiliaan.</a:t>
            </a:r>
          </a:p>
        </p:txBody>
      </p:sp>
      <p:sp>
        <p:nvSpPr>
          <p:cNvPr id="15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Zeb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Zeb., Gideon Samson | 9789025873943 | Boeken | bol.co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560" y="2286668"/>
            <a:ext cx="2317115" cy="3295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419910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31 t/m 43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767336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009855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45782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572148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Zeb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500" y="3701858"/>
            <a:ext cx="3255815" cy="2129775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42 en 43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758825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886026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4046503"/>
            <a:ext cx="551985" cy="524036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Zeb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Onderzoekersteam tips en tops geven n.a.v. hun samenvatting over Annabelle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samenvatting schrijven over Ziva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Zeb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 descr="Zeb., Gideon Samson | 9789025873943 | Boeken | bol.co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885" y="2606279"/>
            <a:ext cx="2317115" cy="3295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2967</TotalTime>
  <Words>1087</Words>
  <Application>Microsoft Office PowerPoint</Application>
  <PresentationFormat>Widescreen</PresentationFormat>
  <Paragraphs>284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234</cp:revision>
  <dcterms:created xsi:type="dcterms:W3CDTF">2017-07-26T14:05:48Z</dcterms:created>
  <dcterms:modified xsi:type="dcterms:W3CDTF">2022-09-05T10:02:00Z</dcterms:modified>
</cp:coreProperties>
</file>